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D166-F973-40B0-91E3-4BEF9C8450FD}" type="datetimeFigureOut">
              <a:rPr lang="da-DK" smtClean="0"/>
              <a:t>31-01-2024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0196-A994-477A-AB96-CBC25FEAE96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D166-F973-40B0-91E3-4BEF9C8450FD}" type="datetimeFigureOut">
              <a:rPr lang="da-DK" smtClean="0"/>
              <a:t>31-01-2024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0196-A994-477A-AB96-CBC25FEAE96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D166-F973-40B0-91E3-4BEF9C8450FD}" type="datetimeFigureOut">
              <a:rPr lang="da-DK" smtClean="0"/>
              <a:t>31-01-2024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0196-A994-477A-AB96-CBC25FEAE96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D166-F973-40B0-91E3-4BEF9C8450FD}" type="datetimeFigureOut">
              <a:rPr lang="da-DK" smtClean="0"/>
              <a:t>31-01-2024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0196-A994-477A-AB96-CBC25FEAE96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D166-F973-40B0-91E3-4BEF9C8450FD}" type="datetimeFigureOut">
              <a:rPr lang="da-DK" smtClean="0"/>
              <a:t>31-01-2024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0196-A994-477A-AB96-CBC25FEAE96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D166-F973-40B0-91E3-4BEF9C8450FD}" type="datetimeFigureOut">
              <a:rPr lang="da-DK" smtClean="0"/>
              <a:t>31-01-2024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0196-A994-477A-AB96-CBC25FEAE96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D166-F973-40B0-91E3-4BEF9C8450FD}" type="datetimeFigureOut">
              <a:rPr lang="da-DK" smtClean="0"/>
              <a:t>31-01-2024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0196-A994-477A-AB96-CBC25FEAE96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D166-F973-40B0-91E3-4BEF9C8450FD}" type="datetimeFigureOut">
              <a:rPr lang="da-DK" smtClean="0"/>
              <a:t>31-01-2024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0196-A994-477A-AB96-CBC25FEAE96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D166-F973-40B0-91E3-4BEF9C8450FD}" type="datetimeFigureOut">
              <a:rPr lang="da-DK" smtClean="0"/>
              <a:t>31-01-2024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0196-A994-477A-AB96-CBC25FEAE96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D166-F973-40B0-91E3-4BEF9C8450FD}" type="datetimeFigureOut">
              <a:rPr lang="da-DK" smtClean="0"/>
              <a:t>31-01-2024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0196-A994-477A-AB96-CBC25FEAE96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D166-F973-40B0-91E3-4BEF9C8450FD}" type="datetimeFigureOut">
              <a:rPr lang="da-DK" smtClean="0"/>
              <a:t>31-01-2024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0196-A994-477A-AB96-CBC25FEAE965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8D166-F973-40B0-91E3-4BEF9C8450FD}" type="datetimeFigureOut">
              <a:rPr lang="da-DK" smtClean="0"/>
              <a:t>31-01-2024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40196-A994-477A-AB96-CBC25FEAE965}" type="slidenum">
              <a:rPr lang="da-DK" smtClean="0"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uma ic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43" y="1630478"/>
            <a:ext cx="3778713" cy="35970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Skærmshow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Dias nummer 1</vt:lpstr>
    </vt:vector>
  </TitlesOfParts>
  <Company>HP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Kenny Schwartz</dc:creator>
  <cp:lastModifiedBy>Kenny Schwartz</cp:lastModifiedBy>
  <cp:revision>1</cp:revision>
  <dcterms:created xsi:type="dcterms:W3CDTF">2024-01-31T09:58:30Z</dcterms:created>
  <dcterms:modified xsi:type="dcterms:W3CDTF">2024-01-31T09:59:27Z</dcterms:modified>
</cp:coreProperties>
</file>